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5573e8df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5573e8df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cd4c16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cd4c16a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f9f33b8d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f9f33b8d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f9f33b8d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f9f33b8d0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Out Praises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Journey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Mark M. DeWolfe, rev. by Joyce Painter Rice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Henry Purcell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4350" y="745200"/>
            <a:ext cx="8119800" cy="3908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out praises for the journey,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pilgrims, we, who carry on,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Searchers in the soul’s deep yearnings,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like our forebears in their time.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seek out the spirit’s wholeness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endless human quest.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4350" y="745200"/>
            <a:ext cx="8255400" cy="3908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inside, your soul’s the kindling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hearth fire pilgrims knew.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the spirit, always restless,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find it in each mind and heart.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 and hold that ancient yearning,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kindling for a newfound truth.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4350" y="745200"/>
            <a:ext cx="7963500" cy="3908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Stand we now upon the threshold,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facing futures yet unknown.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Hearth behind us, wayside hostel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built by those who knew wild roads.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Guard we e’er their sacred embers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carried in our minds and hearts.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Macintosh PowerPoint</Application>
  <PresentationFormat>On-screen Show (16:9)</PresentationFormat>
  <Paragraphs>13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2025-11-18T02:34:13Z</dcterms:modified>
</cp:coreProperties>
</file>